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0T12:23:43.94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5903 1341 24575,'-2836'0'0,"2822"0"0,7-1 0,0 1 0,1 0 0,-1 0 0,0 0 0,1 1 0,-1 0 0,1 1 0,-1-1 0,-9 5 0,15-6 0,1 0 0,0 1 0,0-1 0,0 0 0,-1 1 0,1-1 0,0 0 0,0 1 0,0-1 0,0 0 0,-1 1 0,1-1 0,0 0 0,0 1 0,0-1 0,0 1 0,0-1 0,0 0 0,0 1 0,0-1 0,0 0 0,0 1 0,0-1 0,1 1 0,-1-1 0,0 0 0,0 1 0,0-1 0,0 0 0,0 1 0,1-1 0,-1 0 0,0 1 0,0-1 0,1 0 0,-1 0 0,0 1 0,0-1 0,1 0 0,-1 0 0,0 1 0,1-1 0,-1 0 0,0 0 0,1 0 0,-1 0 0,0 0 0,1 0 0,-1 1 0,1-1 0,-1 0 0,0 0 0,1 0 0,-1 0 0,0 0 0,1 0 0,18 6 0,0 0 0,1-2 0,0 0 0,-1-1 0,41 1 0,-27-1 0,1151 22 0,-924-26 0,-18-2 0,304 8 0,-527-5 0,0 2 0,0 0 0,0 1 0,-1 1 0,1 0 0,34 15 0,-51-18 0,0 0 0,0 1 0,0-1 0,0 1 0,0-1 0,0 1 0,0 0 0,-1 0 0,1 0 0,-1 0 0,0 0 0,1 0 0,-1 0 0,0 0 0,0 0 0,0 0 0,-1 1 0,1-1 0,0 0 0,-1 1 0,1-1 0,-1 1 0,0-1 0,0 0 0,0 1 0,0-1 0,-1 1 0,1-1 0,0 1 0,-1-1 0,0 0 0,0 0 0,1 1 0,-1-1 0,0 0 0,-1 0 0,1 0 0,0 0 0,-1 0 0,1 0 0,-1 0 0,0 0 0,1-1 0,-1 1 0,0 0 0,0-1 0,-2 2 0,-10 6 0,0 0 0,0-1 0,-1-1 0,1 0 0,-2-1 0,-21 7 0,-105 18 0,126-28 0,-256 39 0,-367 11 0,-284-46 0,829-7 0,-49-1 0,-277 35 0,406-31 0,0 0 0,1 0 0,-1 2 0,-23 10 0,36-15 0,0 1 0,0-1 0,0 0 0,1 1 0,-1-1 0,0 1 0,0-1 0,0 1 0,1-1 0,-1 1 0,0 0 0,1-1 0,-1 1 0,0 0 0,1-1 0,-1 1 0,1 0 0,0 0 0,-1 0 0,1 0 0,-1-1 0,1 1 0,0 0 0,0 0 0,-1 0 0,1 0 0,0 0 0,0 0 0,0 0 0,0 1 0,2 1 0,0-1 0,1 0 0,-1 1 0,0-1 0,1 0 0,-1-1 0,1 1 0,0 0 0,-1-1 0,1 0 0,0 1 0,0-1 0,0 0 0,0 0 0,4 0 0,54 13 0,1-3 0,0-2 0,82 1 0,-117-9 0,1408 24-1016,-929-26 806,-470 1 210,24-1 0,-1 3 0,90 13 0,-145-14 0,0 0 0,1 0 0,-1 0 0,0 0 0,0 1 0,0-1 0,0 1 0,0 0 0,4 4 0,-7-6 0,-1 0 0,1 1 0,-1-1 0,0 1 0,0-1 0,1 1 0,-1-1 0,0 0 0,0 1 0,1-1 0,-1 1 0,0-1 0,0 1 0,0-1 0,0 1 0,0-1 0,0 1 0,0 0 0,0-1 0,0 1 0,0-1 0,0 1 0,0-1 0,0 1 0,0-1 0,0 1 0,-1 0 0,-17 18 0,-3-5 46,-1-1-1,0-1 1,-1 0 0,-28 9-1,-106 29 462,122-40-382,-825 168 213,743-158-310,46-4-28,58-8 0,19-1 0,13-2 0,1 0 0,-1-1 0,1-1 0,0-1 0,0-1 0,30-2 0,14 2 0,1018 5-725,-296-7 269,-1075 1 456,-14 0 0,-1943 131-1434,2174-123 1559,36-4-126,1 0 0,-65 18 0,92-17 1,18-1 0,37 1 182,1-2 0,71-4 1,-45-1 253,-32 2-90,-1 1-55,0-2 0,0-2 0,65-12 0,-104 14-291,-1 1 0,1 0 0,0 0 0,-1-1 0,1 1 0,-1-1 0,1 0 0,-1 1 0,1-1 0,-1 0 0,0 0 0,1 0 0,-1 0 0,2-2 0,-3 3 0,0-1 0,0 1 0,0 0 0,0-1 0,-1 1 0,1-1 0,0 1 0,0-1 0,-1 1 0,1 0 0,0-1 0,-1 1 0,1-1 0,0 1 0,-1 0 0,1 0 0,-1-1 0,1 1 0,0 0 0,-1 0 0,1-1 0,-1 1 0,1 0 0,-1 0 0,1 0 0,-1 0 0,1 0 0,-1-1 0,0 1 0,-54-10 0,-297 1 0,172 7 0,159 2 0,0-1 0,1-1 0,-1-1 0,-21-6 0,34 7 0,1-1 0,-1 0 0,1 0 0,0 0 0,0-1 0,0 0 0,1-1 0,-1 1 0,1-1 0,0 0 0,1-1 0,-1 0 0,-7-10 0,-1-5 0,2-1 0,1 0 0,0-1 0,-12-39 0,-21-105 0,27 101 0,-54-321 0,45 220 0,25 154 0,-1 0 0,0 0 0,-1 0 0,0 0 0,-1 1 0,-1-1 0,0 1 0,0 0 0,-1 0 0,-1 1 0,-9-14 0,15 24 0,0 1 0,0-1 0,0 0 0,1 1 0,-1-1 0,0 0 0,0 1 0,0-1 0,0 1 0,0-1 0,0 1 0,0 0 0,0-1 0,0 1 0,0 0 0,-1 0 0,1 0 0,0 0 0,0 0 0,0 0 0,0 0 0,0 0 0,0 0 0,0 0 0,0 0 0,0 1 0,0-1 0,0 1 0,0-1 0,0 1 0,0-1 0,0 1 0,0-1 0,0 1 0,0 0 0,0-1 0,0 1 0,1 0 0,-1 0 0,0 0 0,1 0 0,-1-1 0,0 1 0,1 0 0,-1 2 0,-27 53 0,26-50 0,-13 36 0,-10 46 0,16-52 0,-1 0 0,-20 46 0,29-81 0,1 1 0,-1-1 0,0 1 0,1-1 0,-1 0 0,0 0 0,0 1 0,0-1 0,0 0 0,0 0 0,0 0 0,0 0 0,0 0 0,0 0 0,0 0 0,0 0 0,-1-1 0,0 2 0,1-2 0,0 0 0,0 0 0,1-1 0,-1 1 0,0 0 0,0 0 0,1 0 0,-1-1 0,0 1 0,1 0 0,-1-1 0,1 1 0,-1 0 0,0-1 0,1 1 0,-1-1 0,1 1 0,-1-1 0,1 1 0,-1-1 0,1 1 0,-1-1 0,1 0 0,-1 0 0,-2-6 0,0 1 0,0-1 0,1 0 0,0 0 0,-3-12 0,-4-37 0,3 0 0,2-1 0,4-61 0,2 83 0,1 0 0,2 1 0,2-1 0,0 1 0,3 0 0,16-40 0,-21 62 0,1 1 0,0 0 0,1 0 0,0 0 0,12-12 0,-17 19 0,1 1 0,0 0 0,0 0 0,1 0 0,-1 1 0,1-1 0,-1 1 0,1-1 0,0 1 0,0 1 0,0-1 0,0 0 0,0 1 0,0 0 0,0 0 0,0 0 0,1 1 0,6-1 0,-9 1 0,0 0 0,0 0 0,-1 1 0,1-1 0,0 0 0,0 1 0,-1-1 0,1 1 0,-1 0 0,1 0 0,-1-1 0,1 1 0,-1 0 0,1 0 0,-1 1 0,0-1 0,1 0 0,-1 0 0,0 1 0,0-1 0,0 0 0,2 3 0,9 38 0,-5-14 0,-4-31 0,1-14 0,0-18 0,0-250 0,-4 281 0,0 0 0,0 0 0,1 0 0,-1 0 0,1 0 0,0 0 0,0 0 0,0 1 0,1-1 0,0 0 0,-1 1 0,1-1 0,0 1 0,1-1 0,4-5 0,-4 7 0,-1 0 0,1 1 0,0-1 0,0 1 0,0-1 0,0 1 0,0 0 0,0 0 0,0 1 0,1-1 0,-1 0 0,0 1 0,0 0 0,1 0 0,-1 0 0,0 0 0,0 1 0,1-1 0,-1 1 0,4 1 0,143 34 0,91 17 0,144-33 0,-282-19 0,-76 1 0,0 1 0,0 1 0,0 1 0,-1 1 0,1 1 0,-2 2 0,1 0 0,34 19 0,12 13 0,95 70 0,-151-99 0,-6-6 0,-1 1 0,0 0 0,-1 0 0,0 1 0,0 0 0,0 1 0,7 11 0,-13-17 0,0 0 0,-1 0 0,0 0 0,0-1 0,0 1 0,0 0 0,0 0 0,-1 1 0,1-1 0,-1 0 0,0 0 0,0 0 0,0 0 0,0 0 0,0 0 0,-1 0 0,0 0 0,1 1 0,-1-1 0,0-1 0,0 1 0,-1 0 0,1 0 0,-1 0 0,1-1 0,-1 1 0,0-1 0,0 1 0,0-1 0,0 0 0,-4 4 0,-19 17 0,-1-1 0,-1-2 0,0 0 0,-40 20 0,-131 58 0,55-30 0,123-58 0,-38 22 0,55-31 0,1 0 0,-1 1 0,1 0 0,0-1 0,0 1 0,0 0 0,0 0 0,0 0 0,1 1 0,-1-1 0,1 0 0,-1 1 0,1-1 0,0 1 0,0-1 0,0 1 0,0-1 0,-1 5 0,2-6 0,1 0 0,-1 0 0,0 1 0,0-1 0,1 0 0,-1 0 0,0 1 0,1-1 0,-1 0 0,1 0 0,0 0 0,-1 0 0,1 0 0,0 0 0,0 0 0,0 0 0,0 0 0,0 0 0,0 0 0,0 0 0,0-1 0,0 1 0,0 0 0,0-1 0,2 1 0,36 13 0,-38-14 0,87 16 0,1-4 0,0-4 0,95-4 0,-154-3 0,-16-1 0,-2 1 0,1-1 0,0 0 0,-1-1 0,1 0 0,-1-1 0,18-4 0,-29 6 0,-1 0 0,1-1 0,-1 1 0,1 0 0,-1 0 0,1 0 0,-1 0 0,1 0 0,-1-1 0,1 1 0,-1 0 0,1 0 0,-1-1 0,0 1 0,1 0 0,-1-1 0,0 1 0,1 0 0,-1-1 0,0 1 0,1 0 0,-1-1 0,0 1 0,0-1 0,1 1 0,-1-1 0,0 1 0,0-1 0,0 1 0,0-1 0,1 1 0,-1-1 0,0 1 0,0-1 0,0 1 0,0-1 0,0 1 0,0-1 0,-1 1 0,1-1 0,0 1 0,0 0 0,0-1 0,0 1 0,0-1 0,-1 1 0,1-1 0,0 1 0,-1-1 0,1 1 0,0 0 0,0-1 0,-1 1 0,1 0 0,-1-1 0,1 1 0,0 0 0,-1-1 0,1 1 0,-1 0 0,1 0 0,-1 0 0,0-1 0,-41-20 0,-39-6 4,-1 3-1,-1 4 0,-98-11 0,-272-13-180,-613 2-383,-6 45 53,627 1 441,344-4 66,21-1 0,0 3 0,-126 19 0,197-19 30,-1 0 0,1 0 1,0 0-1,0 1 1,0 1-1,0 0 0,1 0 1,-13 8-1,19-10-6,-1 0 0,0 1 0,1 0 0,-1 0 0,1-1 0,0 1 0,0 1-1,0-1 1,1 0 0,-1 0 0,1 1 0,0-1 0,0 1 0,0-1 0,0 1 0,0-1 0,1 1 0,-1-1 0,1 1 0,0 0-1,0-1 1,1 1 0,-1 0 0,2 3 0,2 14 51,1-2 1,1 1-1,0 0 0,2-1 0,14 27 0,59 87-106,-78-129 37,32 48-6,3-1 0,2-1 0,2-3 0,63 56 0,-76-78 0,2-1 0,1-1 0,1-2 0,1-1 0,1-2 0,0-1 0,1-2 0,52 14 0,-21-13 0,2-3 0,-1-4 0,72 2 0,210-17 0,-251-1 0,0-4 0,0-5 0,122-36 0,-159 33 0,-1-3 0,-1-2 0,0-3 0,-3-3 0,0-2 0,55-41 0,-95 61 0,0-1 0,-1-1 0,0 0 0,-1-1 0,-1-1 0,-1 0 0,0-1 0,-1-1 0,0 1 0,-2-2 0,0 0 0,-1 0 0,-1 0 0,-1-1 0,0-1 0,-2 1 0,4-25 0,-4-27 0,-2 0 0,-4 0 0,-3 0 0,-3 0 0,-21-92 0,26 154 0,0-1 0,0 1 0,1-1 0,1 0 0,-1 1 0,2-1 0,2-18 0,-1 23 0,0 0 0,0 0 0,1 0 0,0 1 0,0-1 0,1 1 0,-1 0 0,1 0 0,0 0 0,0 0 0,1 1 0,0 0 0,-1-1 0,1 2 0,7-5 0,63-41 0,125-60 0,99-26 0,-226 103 0,981-394-880,-908 371 870,2 6 0,276-53 0,-408 100 10,-5-1 0,0 2 0,0-1 0,0 1 0,1 1 0,-1 0 0,0 0 0,22 5 0,-31-5 15,0 1-1,-1 0 1,1-1 0,0 1-1,-1 0 1,1 0-1,-1 0 1,1 0 0,-1 0-1,1 0 1,-1 1 0,0-1-1,0 0 1,1 1-1,-1-1 1,0 1 0,0-1-1,0 1 1,-1 0-1,1-1 1,0 1 0,-1 0-1,1 0 1,-1-1-1,1 1 1,-1 0 0,0 0-1,0 0 1,0 2 0,0 4 48,-1 0 1,0-1 0,-1 1-1,0-1 1,0 0 0,-3 9 0,-15 30-59,-1 0 1,-3-1-1,-1-2 1,-37 48-1,-1-9-6,-78 77 0,62-82 1,-2-5 0,-121 84 0,-197 104 0,384-251 0,-40 21 0,0-3 0,-1-3 0,-101 30 0,90-33 0,1 2 0,-67 36 0,121-53 0,1 1 0,-1 0 0,-12 11 0,22-17 0,0 0 0,1 1 0,-1-1 0,1 0 0,-1 1 0,1-1 0,0 1 0,-1-1 0,1 1 0,0-1 0,0 1 0,0 0 0,0 0 0,0-1 0,1 1 0,-1 0 0,0 0 0,1 0 0,-1 0 0,1 0 0,0 0 0,0 0 0,0 0 0,0 0 0,0 0 0,0 0 0,0 0 0,1 0 0,-1 0 0,1 0 0,0 3 0,5 1 0,1 0 0,-1-1 0,1 0 0,0 0 0,0 0 0,0 0 0,1-1 0,-1-1 0,1 1 0,0-1 0,0-1 0,11 3 0,-17-4 0,69 20 0,122 21 0,85-5 0,-137-20 0,784 76 0,-890-88 0,-80 4 0,-830 173-602,16 80 219,826-251 383,-225 83 0,246-89 0,4-3 0,1 1 0,0 0 0,0 0 0,0 1 0,0 0 0,1 0 0,-1 1 0,1-1 0,0 1 0,0 1 0,-8 9 0,14-14 4,-1 0 0,0 0 0,1 0-1,-1 1 1,1-1 0,-1 0-1,1 1 1,0-1 0,0 0 0,-1 1-1,1-1 1,0 0 0,0 1-1,0-1 1,0 1 0,1-1 0,-1 0-1,0 1 1,1-1 0,-1 0-1,0 0 1,1 1 0,0-1 0,-1 0-1,1 0 1,0 1 0,-1-1-1,1 0 1,0 0 0,0 0 0,0 0-1,0 0 1,0 0 0,0-1-1,0 1 1,1 0 0,-1 0 0,2 0-1,5 3 132,0 0 0,0-1 0,0 0 0,16 4 0,44 4-97,0-3 0,1-3 0,116-6 0,-95-1-25,25-1-13,75 2 0,-1276-50 0,1058 50 0,12 1 0,-1-1 0,1 0 0,-1-1 0,1-1 0,-31-8 0,46 10 0,0 1 0,0 0 0,0 0 0,0-1 0,0 1 0,1-1 0,-1 1 0,0-1 0,0 1 0,0-1 0,1 1 0,-1-1 0,0 0 0,1 1 0,-1-1 0,0 0 0,1 0 0,-1 1 0,1-1 0,-1 0 0,1 0 0,0 0 0,-1 0 0,1 0 0,0 0 0,-1 1 0,1-1 0,0 0 0,0 0 0,0 0 0,0 0 0,0 0 0,0 0 0,0 0 0,0 0 0,1-1 0,1-2 0,-1 1 0,1 0 0,0 0 0,0 0 0,1 0 0,-1 0 0,0 1 0,1-1 0,3-2 0,11-9 0,1 1 0,0 1 0,1 0 0,0 1 0,31-12 0,114-33 0,-129 45 0,654-155 0,-455 118 0,-80 16 0,174-44 0,-323 75 0,-1 0 0,1 0 0,-1-1 0,1 0 0,-1 0 0,0 0 0,7-4 0,-11 6 0,0 0 0,0-1 0,0 1 0,0 0 0,0 0 0,0 0 0,0-1 0,0 1 0,0 0 0,0 0 0,0-1 0,0 1 0,0 0 0,0 0 0,0 0 0,0-1 0,0 1 0,0 0 0,0 0 0,0 0 0,0-1 0,0 1 0,0 0 0,-1 0 0,1 0 0,0 0 0,0-1 0,0 1 0,0 0 0,0 0 0,-1 0 0,1 0 0,0-1 0,0 1 0,0 0 0,0 0 0,-1 0 0,1 0 0,0 0 0,0 0 0,0 0 0,-1 0 0,1 0 0,0 0 0,0 0 0,-1 0 0,1 0 0,-29-6 0,-118-4 0,-187 11 0,-82-3 0,398 1 0,0 0 0,0-2 0,1 0 0,-31-10 0,44 12 0,0-1 0,1 0 0,-1 0 0,0 0 0,0 0 0,1 0 0,0-1 0,-1 1 0,1-1 0,0 0 0,0 0 0,0-1 0,1 1 0,-1 0 0,1-1 0,0 1 0,0-1 0,0 0 0,0 0 0,1 0 0,-1 0 0,1 0 0,0 0 0,0-6 0,0-3 0,1-1 0,0 1 0,1-1 0,0 1 0,1 0 0,1-1 0,0 1 0,1 0 0,6-13 0,10-21 0,29-48 0,-4 10 0,-37 67 0,0 1 0,-1-2 0,-1 1 0,6-30 0,-12 46 0,1 0 0,-1-1 0,0 1 0,-1-1 0,1 1 0,0 0 0,-1-1 0,1 1 0,-1 0 0,1 0 0,-1-1 0,0 1 0,0 0 0,0 0 0,-1 0 0,1 0 0,0 0 0,-1 0 0,1 0 0,-1 1 0,0-1 0,1 0 0,-1 1 0,0-1 0,0 1 0,0 0 0,0 0 0,0 0 0,-4-2 0,-7-2 0,0 1 0,0 0 0,0 0 0,-16-1 0,-116-12 0,-1 6 0,-151 8 0,176 4 0,-46 1 0,-53-1 0,728-18 0,4-38 0,-466 50 0,94-15 0,-132 18 0,-19 4 0,-2 3 0,13-5 0,0 0 0,0 0 0,0 0 0,0 0 0,0 0 0,0 0 0,0 0 0,0 0 0,1 0 0,-1 0 0,0 0 0,0 0 0,0 0 0,0 0 0,0 1 0,0-1 0,0 0 0,0 0 0,0 0 0,0 0 0,0 0 0,0 0 0,0 0 0,0 0 0,0 0 0,0 1 0,0-1 0,0 0 0,0 0 0,0 0 0,0 0 0,0 0 0,0 0 0,0 0 0,0 1 0,0-1 0,0 0 0,0 0 0,0 0 0,0 0 0,0 0 0,0 0 0,0 0 0,0 0 0,0 0 0,0 1 0,0-1 0,0 0 0,0 0 0,0 0 0,0 0 0,-1 0 0,1 0 0,0 0 0,0 0 0,0 0 0,0 0 0,0 0 0,0 0 0,0 0 0,0 0 0,0 0 0,-1 0 0,1 0 0,0 0 0,9 3 0,1-1 0,-1 0 0,0 0 0,1-1 0,-1-1 0,1 1 0,10-2 0,22 0 0,1371 8 0,-885-9 0,-478 4 0,-50-1 0,0-1 0,0 0 0,0 0 0,0 0 0,-1 0 0,1 0 0,0 0 0,0 0 0,0 1 0,0-1 0,0 0 0,0 0 0,0 0 0,0 0 0,0 0 0,0 1 0,0-1 0,-1 0 0,1 0 0,0 0 0,0 0 0,0 1 0,0-1 0,0 0 0,0 0 0,0 0 0,0 0 0,0 1 0,1-1 0,-1 0 0,0 0 0,0 0 0,0 0 0,0 1 0,0-1 0,0 0 0,0 0 0,0 0 0,0 0 0,0 0 0,1 0 0,-1 1 0,0-1 0,0 0 0,0 0 0,0 0 0,0 0 0,0 0 0,1 0 0,-1 0 0,0 0 0,0 0 0,-86 21 0,-858 111-659,149-26 289,739-98 370,32-5 0,0 1 0,0 0 0,1 2 0,-39 14 0,55-13 0,19-1 0,20-2 0,1 0 0,0-2 0,34-2 0,-12 0 0,985-3-64,-440 0 955,-563 2-764,-18 0-107,-1 1 0,1 1 1,19 3-1,-33-3-20,0 0-1,0 0 1,0 1 0,0-1-1,0 1 1,-1 1-1,1-1 1,0 1 0,-1-1-1,0 1 1,0 1 0,0-1-1,0 0 1,0 1 0,3 5-1,6 6 1,0-1 0,0 0 0,2-1 0,-1 0 0,2-2 0,0 1 0,0-2 0,1 0 0,0-1 0,0-1 0,1 0 0,26 7 0,-28-10 0,-3-1 0,-1 0 0,0 1 0,0 0 0,0 1 0,17 11 0,-27-15 0,1 0 0,-1 0 0,0 0 0,0 0 0,0 1 0,0-1 0,0 1 0,0-1 0,-1 1 0,1-1 0,-1 1 0,0 0 0,0 0 0,0 0 0,0 0 0,0 0 0,-1 0 0,1 0 0,-1 0 0,0 0 0,0 0 0,0 0 0,0 0 0,0 1 0,-1-1 0,0 0 0,1 0 0,-1 0 0,-2 3 0,-1 3 0,0 0 0,0 0 0,-1 0 0,-1-1 0,1 0 0,-1 0 0,-1 0 0,1-1 0,-1 0 0,-15 11 0,-5 3 0,-55 29 0,-63 22 0,-2-6 0,-161 48 0,190-73 0,27-5 0,88-36 0,0 2 0,0-1 0,1 0 0,-1 1 0,0-1 0,0 1 0,1 0 0,-1 0 0,1 0 0,-4 4 0,6-5 0,0-1 0,0 0 0,0 0 0,0 1 0,0-1 0,0 0 0,0 1 0,0-1 0,0 0 0,0 0 0,0 1 0,0-1 0,0 0 0,0 1 0,0-1 0,0 0 0,0 0 0,1 1 0,-1-1 0,0 0 0,0 0 0,0 1 0,1-1 0,-1 0 0,0 0 0,0 0 0,0 1 0,1-1 0,-1 0 0,0 0 0,0 0 0,1 0 0,-1 0 0,1 1 0,24 5 0,40 1 0,0-3 0,98-6 0,141-25 0,-266 23 0,593-80 0,101-11 0,-706 93 0,-11 1 0,1 0 0,-1-1 0,0-1 0,24-7 0,-40 10 0,1 0 0,-1-1 0,1 1 0,0 0 0,-1 0 0,1 0 0,-1 0 0,1-1 0,0 1 0,-1 0 0,1 0 0,0-1 0,0 1 0,-1 0 0,1-1 0,0 1 0,-1 0 0,1-1 0,0 1 0,0 0 0,0-1 0,0 1 0,-1-1 0,1 1 0,0 0 0,0-1 0,0 1 0,0-1 0,0 1 0,0-1 0,0 1 0,0 0 0,0-1 0,0 1 0,0-1 0,0 1 0,0 0 0,0-1 0,1 1 0,-1-1 0,0 1 0,0 0 0,0-1 0,1 1 0,-1 0 0,0-1 0,0 1 0,1 0 0,-1-1 0,0 1 0,1 0 0,-1-1 0,0 1 0,1 0 0,-1 0 0,0 0 0,1-1 0,-1 1 0,1 0 0,-1 0 0,0 0 0,1 0 0,-1 0 0,1 0 0,0 0 0,-45-12 0,-101-6 0,-263 4 0,287 13 0,-30 1 0,-158-7 0,306 7 0,-11 0 0,0-1 0,0 0 0,1-1 0,-1-1 0,1 0 0,-1-1 0,-14-6 0,26 9 0,0 0 0,1 0 0,-1 0 0,0-1 0,1 1 0,-1-1 0,1 1 0,-1-1 0,1 1 0,0-1 0,-1 0 0,1 0 0,0 0 0,0 0 0,0 1 0,1-1 0,-1-1 0,0 1 0,1 0 0,-1 0 0,1 0 0,0 0 0,0 0 0,0 0 0,0 0 0,0-1 0,0 1 0,0 0 0,1 0 0,-1 0 0,1 0 0,0 0 0,-1 0 0,1 0 0,0 0 0,0 0 0,0 0 0,3-2 0,3-8 0,1 0 0,0 1 0,0 0 0,18-17 0,24-14 0,1 2 0,2 2 0,103-55 0,-59 36 0,299-187 0,-345 211 0,-37 18 0,-16 5 0,-1 8 0,-1 1 0,1-1 0,0 1 0,-1 0 0,1 0 0,-1 0 0,1 0 0,-8 0 0,-109-7 0,-1 4 0,-188 19 0,79 10 0,209-21 0,13-3 0,14-3 0,16-3 0,159-38 0,112-32 0,-253 60 0,-40 15 0,0 0 0,0 0 0,-1 0 0,1 0 0,0 0 0,0 0 0,0 0 0,-1 0 0,1 0 0,0 0 0,0 0 0,-1-1 0,1 1 0,0 0 0,0 0 0,0 0 0,-1 0 0,1 0 0,0 0 0,0 0 0,0-1 0,0 1 0,-1 0 0,1 0 0,0 0 0,0 0 0,0 0 0,0-1 0,0 1 0,0 0 0,-1 0 0,1 0 0,0-1 0,0 1 0,0 0 0,0 0 0,0-1 0,0 1 0,0 0 0,0 0 0,0 0 0,0-1 0,0 1 0,0 0 0,0 0 0,0 0 0,0-1 0,0 1 0,0 0 0,0 0 0,1-1 0,-1 1 0,0 0 0,0 0 0,0 0 0,0 0 0,0-1 0,0 1 0,1 0 0,-1 0 0,0 0 0,0 0 0,0 0 0,0-1 0,1 1 0,-21-1 0,-1 0 0,0 2 0,1 0 0,0 1 0,-26 7 0,-6-1 0,13-4 0,1 3 0,-46 13 0,47-2 0,36-18 0,0 0 0,1 1 0,-1-1 0,1 0 0,-1 1 0,1-1 0,-1 1 0,1-1 0,-1 1 0,1-1 0,-1 1 0,1-1 0,0 1 0,-1 0 0,1-1 0,0 1 0,0-1 0,-1 1 0,1 0 0,0-1 0,0 1 0,0 0 0,0-1 0,0 1 0,0 0 0,0 0 0,0-1 0,0 1 0,0 0 0,0-1 0,0 1 0,0 0 0,0-1 0,1 1 0,-1-1 0,0 1 0,1 0 0,-1-1 0,0 1 0,1-1 0,-1 1 0,1-1 0,-1 1 0,1-1 0,-1 1 0,1-1 0,-1 1 0,1-1 0,-1 1 0,1-1 0,0 0 0,-1 0 0,1 1 0,-1-1 0,2 0 0,19 10 0,0-2 0,1-1 0,-1 0 0,1-2 0,31 4 0,-13-1 0,329 52 0,-178-33 0,210 59 0,-385-82 0,-4-1 0,1 1 0,-1 0 0,0 0 0,-1 1 0,18 10 0,-26-13 0,-1 0 0,1 1 0,0-1 0,-1 0 0,0 1 0,0 0 0,1-1 0,-2 1 0,1 0 0,0 0 0,-1 0 0,1 0 0,-1 1 0,0-1 0,0 0 0,0 1 0,0-1 0,-1 0 0,1 1 0,-1-1 0,0 1 0,0-1 0,0 1 0,-1 4 0,-1 3 0,-1-1 0,0 1 0,0-1 0,-1 1 0,0-1 0,-1 0 0,0 0 0,0-1 0,-1 0 0,-1 0 0,0 0 0,0-1 0,0 0 0,-1 0 0,0-1 0,-1 0 0,1 0 0,-17 9 0,-16 8 0,-1-2 0,-88 32 0,109-45 0,-497 154 0,438-140 0,4 1 0,56-15 0,20-6 0,34-9 0,399-144 0,-421 146 0,-1 0 0,0-1 0,20-13 0,-30 17 0,-1 1 0,0 0 0,1 0 0,-1 0 0,0 0 0,0-1 0,1 1 0,-1 0 0,0 0 0,0-1 0,1 1 0,-1 0 0,0-1 0,0 1 0,0 0 0,0 0 0,1-1 0,-1 1 0,0 0 0,0-1 0,0 1 0,0 0 0,0-1 0,0 1 0,0-1 0,0 1 0,0 0 0,0-1 0,0 1 0,0 0 0,0-1 0,0 1 0,0 0 0,0-1 0,-18-5 0,-18 6 0,1 1 0,-1 2 0,1 1 0,-62 17 0,55-12 0,-449 110 0,60-13 0,403-100 0,-74 14 0,92-19 0,0 0 0,1 0 0,-1-1 0,0-1 0,1 1 0,-1-2 0,-13-2 0,22 4 0,0-1 0,0 1 0,0 0 0,0 0 0,0 0 0,0-1 0,0 1 0,0 0 0,0-1 0,0 1 0,0-1 0,1 1 0,-1-1 0,0 0 0,0 1 0,1-1 0,-1 0 0,0 1 0,1-1 0,-1 0 0,1 0 0,-1 0 0,1 1 0,-1-1 0,1 0 0,-1 0 0,1 0 0,0 0 0,-1 0 0,1 0 0,0 0 0,0 0 0,0 0 0,0 0 0,0 0 0,0 0 0,0 0 0,0 0 0,0 0 0,1 0 0,-1 0 0,0 0 0,1-1 0,2-3 0,0-1 0,1 1 0,-1 1 0,1-1 0,0 0 0,5-3 0,33-31 0,2 3 0,78-50 0,-49 36 0,-21 13 0,-25 16 0,0 2 0,2 0 0,0 2 0,50-21 0,-78 37 0,1 0 0,-1 1 0,1-1 0,-1 0 0,0 1 0,1-1 0,-1 1 0,1 0 0,0-1 0,-1 1 0,1 0 0,-1 0 0,1 0 0,-1 0 0,1 0 0,-1 0 0,1 1 0,-1-1 0,1 0 0,-1 1 0,1 0 0,-1-1 0,1 1 0,-1 0 0,1-1 0,-1 1 0,3 2 0,-3 0 0,1 0 0,-1 0 0,0 1 0,0-1 0,0 0 0,0 1 0,0-1 0,-1 0 0,0 7 0,0-6 0,0-1 0,0 0 0,1 1 0,-1-1 0,1 0 0,0 0 0,-1 0 0,1 1 0,0-1 0,1 0 0,-1 0 0,1-1 0,-1 1 0,1 0 0,0 0 0,0-1 0,3 4 0,2-2 0,0-1 0,-1 0 0,1 0 0,1-1 0,-1 0 0,0 0 0,0-1 0,1 1 0,-1-2 0,1 1 0,-1-1 0,1 0 0,-1-1 0,1 0 0,-1 0 0,1 0 0,-1-1 0,0 0 0,0-1 0,0 0 0,0 0 0,0 0 0,-1-1 0,1 0 0,-1 0 0,0 0 0,7-7 0,-12 10 0,0 0 0,-1 0 0,1 0 0,0 1 0,0-1 0,0 0 0,-1 0 0,1 0 0,-1 0 0,1 0 0,-1-1 0,1 1 0,-1 0 0,1 0 0,-1 0 0,0 0 0,0-1 0,0 1 0,1 0 0,-1 0 0,0 0 0,-1-1 0,1 0 0,-1 0 0,0 1 0,0-1 0,0 1 0,0 0 0,0-1 0,0 1 0,-1 0 0,1 0 0,0 0 0,-1-1 0,1 2 0,-1-1 0,0 0 0,1 0 0,-1 0 0,1 1 0,-3-1 0,-16-6 0,1 2 0,-1 0 0,0 1 0,-39-2 0,-86 6 0,131 0 0,-49 3 0,-111 18 0,144-15 0,0 1 0,0 2 0,1 0 0,0 3 0,-45 24 0,63-30 0,0 1 0,1 1 0,1 0 0,-1 0 0,1 1 0,0 0 0,-7 12 0,14-19 0,0 0 0,0 0 0,1 0 0,-1 0 0,1 0 0,0 1 0,0-1 0,-1 1 0,1-1 0,1 1 0,-1-1 0,0 1 0,1 0 0,-1-1 0,1 1 0,0 0 0,0-1 0,0 1 0,0 0 0,0-1 0,1 1 0,-1 0 0,1-1 0,0 1 0,0-1 0,-1 1 0,2-1 0,-1 1 0,0-1 0,0 0 0,1 1 0,0-1 0,-1 0 0,1 0 0,0 0 0,0 0 0,0 0 0,3 1 0,5 4 0,0-1 0,1-1 0,0 0 0,1 0 0,-1-1 0,1 0 0,-1-1 0,22 3 0,106 5 0,-99-10 0,479-7 0,-411-4 0,-1-4 0,189-52 0,-277 61 0,-1-1 0,0-1 0,0 0 0,0-1 0,-1-1 0,18-13 0,-33 22 0,-1-1 0,0 0 0,1 0 0,-1 0 0,0 0 0,0-1 0,0 1 0,0 0 0,0 0 0,0-1 0,0 1 0,0-1 0,0 1 0,0 0 0,-1-1 0,2-3 0,-2 5 0,-1-1 0,1 1 0,0-1 0,0 0 0,0 1 0,-1-1 0,1 1 0,0-1 0,-1 1 0,1-1 0,0 0 0,-1 1 0,1-1 0,-1 1 0,1 0 0,-1-1 0,1 1 0,-1-1 0,1 1 0,-1 0 0,1-1 0,-1 1 0,0 0 0,1 0 0,-1-1 0,1 1 0,-2 0 0,-3-1 0,0 0 0,0 0 0,0 1 0,1 0 0,-1 0 0,0 0 0,0 0 0,0 1 0,-6 1 0,-1 2 0,1 1 0,0 1 0,-1 0 0,2 0 0,-1 1 0,1 1 0,0-1 0,1 2 0,0-1 0,-16 20 0,7-6 0,1 1 0,1 0 0,-23 48 0,28-45 0,2 0 0,0 1 0,2 0 0,1 1 0,1 0 0,1 0 0,2 0 0,1 0 0,2 30 0,0-52 0,-1 0 0,1 0 0,0 0 0,1 0 0,0-1 0,0 1 0,0 0 0,0-1 0,1 1 0,0-1 0,0 0 0,1 0 0,-1 0 0,1 0 0,0 0 0,0-1 0,1 0 0,-1 0 0,1 0 0,0 0 0,0-1 0,0 0 0,1 0 0,-1 0 0,1-1 0,-1 0 0,1 0 0,7 2 0,16 2 0,1-1 0,-1-1 0,1-1 0,46-3 0,-46 1 0,90 1 0,1-5 0,149-23 0,-227 18 0,0-2 0,-1-2 0,75-32 0,-91 32 0,0-2 0,-1 0 0,-1-2 0,0-1 0,-1-1 0,36-36 0,-47 40 0,0-1 0,0 1 0,-2-2 0,0 0 0,0 0 0,-2 0 0,0-1 0,-1-1 0,0 1 0,-2-1 0,0 0 0,3-22 0,-6 28 0,-1 0 0,-1 0 0,0 1 0,0-1 0,-1 0 0,-1 0 0,0 1 0,0-1 0,-1 1 0,-1-1 0,0 1 0,0 0 0,-1 1 0,-1-1 0,1 1 0,-2 0 0,0 0 0,0 1 0,0 0 0,-12-11 0,-7-2 0,-1 2 0,0 1 0,-1 1 0,-2 1 0,1 2 0,-2 1 0,-37-13 0,-21-1 0,-123-23 0,106 30 0,0 5 0,-1 5 0,-195 3 0,283 9 0,0 1 0,0 0 0,1 1 0,-29 9 0,44-11 0,-1 0 0,1 0 0,0 0 0,0 1 0,0-1 0,0 1 0,0 0 0,0 0 0,0 0 0,1 0 0,-1 0 0,1 1 0,0-1 0,-1 1 0,1 0 0,0 0 0,1-1 0,-1 1 0,0 0 0,1 1 0,-1-1 0,1 0 0,0 0 0,0 0 0,1 1 0,-1-1 0,1 1 0,-1-1 0,1 0 0,0 1 0,1 5 0,1 3 0,2-2 0,-1 1 0,1 0 0,0-1 0,1 1 0,1-1 0,-1-1 0,2 1 0,-1-1 0,1 0 0,1 0 0,-1-1 0,1 0 0,1 0 0,17 11 0,0 0 0,2-1 0,0-1 0,0-2 0,44 17 0,-53-24 0,1 0 0,1-2 0,-1 0 0,1-1 0,0-1 0,0-1 0,1-1 0,26 0 0,-44-3 0,0 0 0,0 0 0,0 0 0,0 0 0,0-1 0,0 1 0,-1-1 0,1 0 0,-1 0 0,1 0 0,-1-1 0,0 1 0,0-1 0,0 0 0,0 0 0,0 0 0,-1 0 0,1 0 0,-1-1 0,0 1 0,0-1 0,0 0 0,0 1 0,-1-1 0,1 0 0,-1 0 0,0 0 0,0 0 0,0-7 0,1-8 0,0 0 0,-1-1 0,-1 1 0,-4-34 0,2 40 0,1 1 0,-2-1 0,0 1 0,-1 0 0,0 0 0,0 0 0,-1 0 0,-1 1 0,0 0 0,-1 0 0,0 1 0,0-1 0,-12-11 0,6 10 0,0 1 0,0 0 0,-1 1 0,-1 0 0,0 2 0,0-1 0,0 2 0,-29-10 0,-14 1 0,0 3 0,-1 2 0,0 3 0,-91 0 0,147 7 0,-439-3 0,384 7 0,0 2 0,0 3 0,0 3 0,1 2 0,-82 30 0,123-36 0,1 0 0,0 0 0,0 2 0,-22 15 0,35-22 0,-1-1 0,1 1 0,-1 0 0,1 0 0,0 0 0,-1 1 0,1-1 0,0 0 0,1 1 0,-1-1 0,0 1 0,1 0 0,-1 0 0,1 0 0,0-1 0,0 1 0,0 0 0,0 0 0,1 0 0,-1 1 0,1-1 0,0 0 0,0 0 0,0 0 0,0 0 0,0 0 0,1 0 0,-1 0 0,1 0 0,0 0 0,2 5 0,0-2 0,1-1 0,0 0 0,0 0 0,0 0 0,0 0 0,1-1 0,-1 0 0,1 0 0,0 0 0,8 4 0,63 29 0,-17-13 0,2-4 0,1-2 0,103 17 0,-57-21 0,146 1 0,-213-13 0,1-3 0,0-1 0,-1-2 0,1-2 0,-1-1 0,46-16 0,-81 21 0,0 0 0,0-1 0,0 0 0,0 0 0,0 0 0,0-1 0,-1 0 0,0 0 0,0-1 0,0 1 0,0-1 0,-1 0 0,0 0 0,0 0 0,0-1 0,4-7 0,-7 9 0,0 0 0,1 1 0,-2-1 0,1 0 0,0 0 0,-1 0 0,1 0 0,-1 0 0,0 0 0,-1 0 0,1 1 0,-1-1 0,1 0 0,-1 0 0,0 0 0,-1 1 0,1-1 0,-1 0 0,1 1 0,-1-1 0,0 1 0,0 0 0,-1-1 0,1 1 0,-1 0 0,1 1 0,-1-1 0,-4-3 0,-45-33-1365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0T12:25:36.07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24575,'5'0'0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0T12:25:36.98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78D0131A-9287-4E3A-B910-8B964A663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327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und Inhalt - voll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7808" y="1849437"/>
            <a:ext cx="11331279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6EBCA3E9-4BDF-4583-99E1-CBB483174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08692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78D0131A-9287-4E3A-B910-8B964A663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98661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el und Inhalt - voll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7808" y="1849437"/>
            <a:ext cx="11331279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6EBCA3E9-4BDF-4583-99E1-CBB483174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925466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78D0131A-9287-4E3A-B910-8B964A663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010924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el und Inhalt - voll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7808" y="1849437"/>
            <a:ext cx="11331279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6EBCA3E9-4BDF-4583-99E1-CBB483174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18866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78D0131A-9287-4E3A-B910-8B964A663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433898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el und Inhalt - voll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7808" y="1849437"/>
            <a:ext cx="11331279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6EBCA3E9-4BDF-4583-99E1-CBB483174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734929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78D0131A-9287-4E3A-B910-8B964A663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480590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el und Inhalt - voll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7808" y="1849437"/>
            <a:ext cx="11331279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6EBCA3E9-4BDF-4583-99E1-CBB483174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307409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78D0131A-9287-4E3A-B910-8B964A663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09468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 - voll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7808" y="1849437"/>
            <a:ext cx="11331279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6EBCA3E9-4BDF-4583-99E1-CBB483174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04803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el und Inhalt - voll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7808" y="1849437"/>
            <a:ext cx="11331279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6EBCA3E9-4BDF-4583-99E1-CBB483174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003355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78D0131A-9287-4E3A-B910-8B964A663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203505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el und Inhalt - voll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7808" y="1849437"/>
            <a:ext cx="11331279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6EBCA3E9-4BDF-4583-99E1-CBB483174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803603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78D0131A-9287-4E3A-B910-8B964A663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5000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el und Inhalt - voll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7808" y="1849437"/>
            <a:ext cx="11331279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6EBCA3E9-4BDF-4583-99E1-CBB483174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561029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78D0131A-9287-4E3A-B910-8B964A663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6233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el und Inhalt - voll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7808" y="1849437"/>
            <a:ext cx="11331279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6EBCA3E9-4BDF-4583-99E1-CBB483174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268745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78D0131A-9287-4E3A-B910-8B964A663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7690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el und Inhalt - volle Br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7808" y="1849437"/>
            <a:ext cx="11331279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6EBCA3E9-4BDF-4583-99E1-CBB483174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71715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credia/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/>
        </p:nvCxnSpPr>
        <p:spPr>
          <a:xfrm>
            <a:off x="1054608" y="3750432"/>
            <a:ext cx="10082784" cy="0"/>
          </a:xfrm>
          <a:prstGeom prst="line">
            <a:avLst/>
          </a:prstGeom>
          <a:ln w="381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043297" y="4285545"/>
            <a:ext cx="6105406" cy="431800"/>
          </a:xfrm>
          <a:ln>
            <a:noFill/>
          </a:ln>
        </p:spPr>
        <p:txBody>
          <a:bodyPr/>
          <a:lstStyle>
            <a:lvl1pPr marL="0" indent="0" algn="ctr">
              <a:buNone/>
              <a:defRPr lang="de-DE" sz="1800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de-DE"/>
              <a:t>Stand [Datum]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E42F150-22B9-4743-8A4A-751834F4EE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9199" y="2001099"/>
            <a:ext cx="4266260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806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orient="horz" pos="175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967345"/>
            <a:ext cx="10225088" cy="1542618"/>
          </a:xfrm>
        </p:spPr>
        <p:txBody>
          <a:bodyPr anchor="b">
            <a:normAutofit/>
          </a:bodyPr>
          <a:lstStyle>
            <a:lvl1pPr algn="l">
              <a:defRPr sz="45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92843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"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"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7868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3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7488" y="1709738"/>
            <a:ext cx="8532812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87488" y="4589463"/>
            <a:ext cx="8532812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552175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93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7809" y="1825625"/>
            <a:ext cx="5601991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576888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394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576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C9CD1B6-DBBD-4BF0-B88C-9C6732C17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FCD3629-96B7-4033-A8AB-9CA9256F5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36CC50B-D7BB-48CC-9722-BF42416F7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A53BD7F-9AD8-4235-8811-C8C83ADE65B0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65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BD7F-9AD8-4235-8811-C8C83ADE65B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78D0131A-9287-4E3A-B910-8B964A663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49011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erader Verbinder 8"/>
          <p:cNvCxnSpPr/>
          <p:nvPr/>
        </p:nvCxnSpPr>
        <p:spPr>
          <a:xfrm>
            <a:off x="417809" y="6382251"/>
            <a:ext cx="9600000" cy="0"/>
          </a:xfrm>
          <a:prstGeom prst="line">
            <a:avLst/>
          </a:prstGeom>
          <a:ln w="381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>
            <a:cxnSpLocks/>
          </p:cNvCxnSpPr>
          <p:nvPr/>
        </p:nvCxnSpPr>
        <p:spPr>
          <a:xfrm flipV="1">
            <a:off x="407988" y="1549832"/>
            <a:ext cx="11341100" cy="0"/>
          </a:xfrm>
          <a:prstGeom prst="line">
            <a:avLst/>
          </a:prstGeom>
          <a:ln w="381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17809" y="252000"/>
            <a:ext cx="8797909" cy="11013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17809" y="1849437"/>
            <a:ext cx="96000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41094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41094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410942"/>
            <a:ext cx="3138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2A53BD7F-9AD8-4235-8811-C8C83ADE65B0}" type="slidenum">
              <a:rPr lang="en-GB" smtClean="0"/>
              <a:pPr/>
              <a:t>‹Nr.›</a:t>
            </a:fld>
            <a:endParaRPr lang="en-GB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E86E7346-DD46-4D05-BCBF-EA2EEE1C7AAB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761" y="596072"/>
            <a:ext cx="1746000" cy="50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335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</p:sldLayoutIdLst>
  <p:hf hdr="0" ftr="0" dt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2600" b="1" kern="1200" cap="none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55600" indent="-355600" algn="l" defTabSz="914400" rtl="0" eaLnBrk="1" latinLnBrk="0" hangingPunct="1">
        <a:lnSpc>
          <a:spcPct val="114000"/>
        </a:lnSpc>
        <a:spcBef>
          <a:spcPts val="1000"/>
        </a:spcBef>
        <a:spcAft>
          <a:spcPts val="0"/>
        </a:spcAft>
        <a:buClr>
          <a:schemeClr val="accent2">
            <a:lumMod val="75000"/>
          </a:schemeClr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3900" indent="-368300" algn="l" defTabSz="914400" rtl="0" eaLnBrk="1" latinLnBrk="0" hangingPunct="1">
        <a:lnSpc>
          <a:spcPct val="114000"/>
        </a:lnSpc>
        <a:spcBef>
          <a:spcPts val="1000"/>
        </a:spcBef>
        <a:spcAft>
          <a:spcPts val="600"/>
        </a:spcAft>
        <a:buClr>
          <a:schemeClr val="accent2">
            <a:lumMod val="75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lnSpc>
          <a:spcPct val="114000"/>
        </a:lnSpc>
        <a:spcBef>
          <a:spcPts val="1000"/>
        </a:spcBef>
        <a:buClr>
          <a:schemeClr val="accent2">
            <a:lumMod val="75000"/>
          </a:schemeClr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lnSpc>
          <a:spcPct val="114000"/>
        </a:lnSpc>
        <a:spcBef>
          <a:spcPts val="1000"/>
        </a:spcBef>
        <a:buClr>
          <a:schemeClr val="accent2">
            <a:lumMod val="75000"/>
          </a:schemeClr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lnSpc>
          <a:spcPct val="114000"/>
        </a:lnSpc>
        <a:spcBef>
          <a:spcPts val="1000"/>
        </a:spcBef>
        <a:buClr>
          <a:schemeClr val="accent2">
            <a:lumMod val="75000"/>
          </a:schemeClr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57">
          <p15:clr>
            <a:srgbClr val="F26B43"/>
          </p15:clr>
        </p15:guide>
        <p15:guide id="2" pos="3840">
          <p15:clr>
            <a:srgbClr val="F26B43"/>
          </p15:clr>
        </p15:guide>
        <p15:guide id="3" pos="740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906">
          <p15:clr>
            <a:srgbClr val="F26B43"/>
          </p15:clr>
        </p15:guide>
        <p15:guide id="8" orient="horz" pos="4110">
          <p15:clr>
            <a:srgbClr val="F26B43"/>
          </p15:clr>
        </p15:guide>
        <p15:guide id="42" pos="6312">
          <p15:clr>
            <a:srgbClr val="F26B43"/>
          </p15:clr>
        </p15:guide>
        <p15:guide id="43" orient="horz" pos="572">
          <p15:clr>
            <a:srgbClr val="F26B43"/>
          </p15:clr>
        </p15:guide>
        <p15:guide id="44" orient="horz" pos="75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customXml" Target="../ink/ink1.xml"/><Relationship Id="rId10" Type="http://schemas.openxmlformats.org/officeDocument/2006/relationships/customXml" Target="../ink/ink3.xml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E1305F-B6BF-81F4-393B-85288DC45D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8BB71DEE-9746-C885-AA2A-7E05E515D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136" y="1635953"/>
            <a:ext cx="3404475" cy="47051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25C04B8-6DAF-A5CD-2A78-9392F0224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Primjeri</a:t>
            </a:r>
            <a:r>
              <a:rPr lang="en-GB" dirty="0"/>
              <a:t> </a:t>
            </a:r>
            <a:r>
              <a:rPr lang="en-GB" dirty="0" err="1"/>
              <a:t>upotrebe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CE33DD-289E-24CA-0776-4FC6EB8DB0E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 err="1"/>
              <a:t>Račun</a:t>
            </a:r>
            <a:endParaRPr lang="en-GB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12C0C79-D979-84EB-F761-9C4CB6751D1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dirty="0" err="1"/>
              <a:t>Potpisivanje</a:t>
            </a:r>
            <a:r>
              <a:rPr lang="de-DE" sz="2000" b="1" dirty="0"/>
              <a:t> </a:t>
            </a:r>
            <a:r>
              <a:rPr lang="de-DE" sz="2000" b="1" dirty="0" err="1"/>
              <a:t>poruka</a:t>
            </a:r>
            <a:r>
              <a:rPr lang="de-DE" sz="2000" b="1" dirty="0"/>
              <a:t> e-</a:t>
            </a:r>
            <a:r>
              <a:rPr lang="de-DE" sz="2000" b="1" dirty="0" err="1"/>
              <a:t>pošte</a:t>
            </a:r>
            <a:endParaRPr lang="de-DE" sz="2000" b="1" dirty="0"/>
          </a:p>
          <a:p>
            <a:pPr marL="0" indent="0">
              <a:buNone/>
            </a:pPr>
            <a:endParaRPr lang="de-DE" sz="800" dirty="0"/>
          </a:p>
          <a:p>
            <a:pPr marL="0" indent="0">
              <a:spcBef>
                <a:spcPts val="0"/>
              </a:spcBef>
              <a:buNone/>
            </a:pPr>
            <a:r>
              <a:rPr lang="de-DE" sz="1050" dirty="0"/>
              <a:t>Ivana Horvat, MBA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50" dirty="0" err="1"/>
              <a:t>Položaj</a:t>
            </a:r>
            <a:endParaRPr lang="de-DE" sz="1050" dirty="0"/>
          </a:p>
          <a:p>
            <a:pPr marL="0" indent="0">
              <a:spcBef>
                <a:spcPts val="0"/>
              </a:spcBef>
              <a:buNone/>
            </a:pPr>
            <a:r>
              <a:rPr lang="de-DE" sz="1050" dirty="0"/>
              <a:t>Tel +381 (1) 1234 56 78 , Mob +43 664 12345 6789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50" dirty="0"/>
              <a:t>ivana.horvat@opomenic.hr, www.opomenic.hr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050" dirty="0"/>
              <a:t>Profil na LinkedIn-u</a:t>
            </a:r>
          </a:p>
          <a:p>
            <a:pPr marL="0" indent="0">
              <a:spcBef>
                <a:spcPts val="0"/>
              </a:spcBef>
              <a:buNone/>
            </a:pPr>
            <a:endParaRPr lang="de-DE" sz="1050" dirty="0"/>
          </a:p>
          <a:p>
            <a:pPr marL="0" indent="0">
              <a:spcBef>
                <a:spcPts val="0"/>
              </a:spcBef>
              <a:buNone/>
            </a:pPr>
            <a:r>
              <a:rPr lang="de-DE" sz="1050" dirty="0" err="1"/>
              <a:t>Opomenić</a:t>
            </a:r>
            <a:r>
              <a:rPr lang="de-DE" sz="1050" dirty="0"/>
              <a:t> d.d.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1050" dirty="0"/>
              <a:t>10000 Zagreb, Aleja Opomene 10</a:t>
            </a:r>
            <a:endParaRPr lang="de-DE" sz="1050" dirty="0"/>
          </a:p>
          <a:p>
            <a:pPr marL="0" indent="0">
              <a:spcBef>
                <a:spcPts val="0"/>
              </a:spcBef>
              <a:buNone/>
            </a:pPr>
            <a:r>
              <a:rPr lang="de-DE" sz="1050" dirty="0" err="1"/>
              <a:t>Trgovački</a:t>
            </a:r>
            <a:r>
              <a:rPr lang="de-DE" sz="1050" dirty="0"/>
              <a:t> </a:t>
            </a:r>
            <a:r>
              <a:rPr lang="de-DE" sz="1050" dirty="0" err="1"/>
              <a:t>sud</a:t>
            </a:r>
            <a:r>
              <a:rPr lang="de-DE" sz="1050" dirty="0"/>
              <a:t> u </a:t>
            </a:r>
            <a:r>
              <a:rPr lang="de-DE" sz="1050" dirty="0" err="1"/>
              <a:t>Beču</a:t>
            </a:r>
            <a:r>
              <a:rPr lang="de-DE" sz="1050" dirty="0"/>
              <a:t>, FN </a:t>
            </a:r>
            <a:r>
              <a:rPr lang="de-DE" sz="1050" dirty="0" err="1">
                <a:highlight>
                  <a:srgbClr val="FFFF00"/>
                </a:highlight>
              </a:rPr>
              <a:t>nnnnnn</a:t>
            </a:r>
            <a:endParaRPr lang="de-DE" sz="1050" dirty="0"/>
          </a:p>
          <a:p>
            <a:pPr marL="0" indent="0">
              <a:spcBef>
                <a:spcPts val="0"/>
              </a:spcBef>
              <a:buNone/>
            </a:pPr>
            <a:r>
              <a:rPr lang="de-DE" sz="1050" dirty="0"/>
              <a:t>UID ATU </a:t>
            </a:r>
            <a:r>
              <a:rPr lang="de-DE" sz="1050" dirty="0" err="1">
                <a:highlight>
                  <a:srgbClr val="FFFF00"/>
                </a:highlight>
              </a:rPr>
              <a:t>vvvvvvvv</a:t>
            </a:r>
            <a:r>
              <a:rPr lang="de-DE" sz="1050" dirty="0"/>
              <a:t> </a:t>
            </a:r>
          </a:p>
          <a:p>
            <a:pPr marL="0" indent="0">
              <a:buNone/>
            </a:pPr>
            <a:endParaRPr lang="de-DE" sz="1050" dirty="0"/>
          </a:p>
          <a:p>
            <a:pPr marL="0" indent="0">
              <a:buNone/>
            </a:pPr>
            <a:endParaRPr lang="de-DE" sz="1050" dirty="0"/>
          </a:p>
          <a:p>
            <a:pPr marL="0" indent="0">
              <a:buNone/>
            </a:pPr>
            <a:br>
              <a:rPr lang="de-DE" sz="1050" dirty="0"/>
            </a:br>
            <a:br>
              <a:rPr lang="de-DE" sz="1050" dirty="0"/>
            </a:br>
            <a:r>
              <a:rPr lang="de-DE" sz="1050" dirty="0" err="1"/>
              <a:t>Svrha</a:t>
            </a:r>
            <a:r>
              <a:rPr lang="de-DE" sz="1050" dirty="0"/>
              <a:t> </a:t>
            </a:r>
            <a:r>
              <a:rPr lang="de-DE" sz="1050" dirty="0" err="1"/>
              <a:t>ove</a:t>
            </a:r>
            <a:r>
              <a:rPr lang="de-DE" sz="1050" dirty="0"/>
              <a:t> e-</a:t>
            </a:r>
            <a:r>
              <a:rPr lang="de-DE" sz="1050" dirty="0" err="1"/>
              <a:t>poruke</a:t>
            </a:r>
            <a:r>
              <a:rPr lang="de-DE" sz="1050" dirty="0"/>
              <a:t> je </a:t>
            </a:r>
            <a:r>
              <a:rPr lang="de-DE" sz="1050" dirty="0" err="1"/>
              <a:t>samo</a:t>
            </a:r>
            <a:r>
              <a:rPr lang="de-DE" sz="1050" dirty="0"/>
              <a:t> </a:t>
            </a:r>
            <a:r>
              <a:rPr lang="de-DE" sz="1050" dirty="0" err="1"/>
              <a:t>informativna</a:t>
            </a:r>
            <a:r>
              <a:rPr lang="de-DE" sz="1050" dirty="0"/>
              <a:t>, </a:t>
            </a:r>
            <a:r>
              <a:rPr lang="de-DE" sz="1050" dirty="0" err="1"/>
              <a:t>nije</a:t>
            </a:r>
            <a:r>
              <a:rPr lang="de-DE" sz="1050" dirty="0"/>
              <a:t> </a:t>
            </a:r>
            <a:r>
              <a:rPr lang="de-DE" sz="1050" dirty="0" err="1"/>
              <a:t>pravno</a:t>
            </a:r>
            <a:r>
              <a:rPr lang="de-DE" sz="1050" dirty="0"/>
              <a:t> </a:t>
            </a:r>
            <a:r>
              <a:rPr lang="de-DE" sz="1050" dirty="0" err="1"/>
              <a:t>obavezujuća</a:t>
            </a:r>
            <a:r>
              <a:rPr lang="de-DE" sz="1050" dirty="0"/>
              <a:t>, </a:t>
            </a:r>
            <a:r>
              <a:rPr lang="de-DE" sz="1050" dirty="0" err="1"/>
              <a:t>povjerljivog</a:t>
            </a:r>
            <a:r>
              <a:rPr lang="de-DE" sz="1050" dirty="0"/>
              <a:t> je </a:t>
            </a:r>
            <a:r>
              <a:rPr lang="de-DE" sz="1050" dirty="0" err="1"/>
              <a:t>karaktera</a:t>
            </a:r>
            <a:r>
              <a:rPr lang="de-DE" sz="1050" dirty="0"/>
              <a:t> i </a:t>
            </a:r>
            <a:r>
              <a:rPr lang="de-DE" sz="1050" dirty="0" err="1"/>
              <a:t>namijenjena</a:t>
            </a:r>
            <a:r>
              <a:rPr lang="de-DE" sz="1050" dirty="0"/>
              <a:t> </a:t>
            </a:r>
            <a:r>
              <a:rPr lang="de-DE" sz="1050" dirty="0" err="1"/>
              <a:t>samo</a:t>
            </a:r>
            <a:r>
              <a:rPr lang="de-DE" sz="1050" dirty="0"/>
              <a:t> </a:t>
            </a:r>
            <a:r>
              <a:rPr lang="de-DE" sz="1050" dirty="0" err="1"/>
              <a:t>onome</a:t>
            </a:r>
            <a:r>
              <a:rPr lang="de-DE" sz="1050" dirty="0"/>
              <a:t> na </a:t>
            </a:r>
            <a:r>
              <a:rPr lang="de-DE" sz="1050" dirty="0" err="1"/>
              <a:t>koga</a:t>
            </a:r>
            <a:r>
              <a:rPr lang="de-DE" sz="1050" dirty="0"/>
              <a:t> je </a:t>
            </a:r>
            <a:r>
              <a:rPr lang="de-DE" sz="1050" dirty="0" err="1"/>
              <a:t>naslovljena</a:t>
            </a:r>
            <a:r>
              <a:rPr lang="de-DE" sz="1050" dirty="0"/>
              <a:t>. </a:t>
            </a:r>
            <a:r>
              <a:rPr lang="de-DE" sz="1050" dirty="0" err="1"/>
              <a:t>Informacije</a:t>
            </a:r>
            <a:r>
              <a:rPr lang="de-DE" sz="1050" dirty="0"/>
              <a:t> o </a:t>
            </a:r>
            <a:r>
              <a:rPr lang="de-DE" sz="1050" dirty="0" err="1"/>
              <a:t>obradi</a:t>
            </a:r>
            <a:r>
              <a:rPr lang="de-DE" sz="1050" dirty="0"/>
              <a:t> </a:t>
            </a:r>
            <a:r>
              <a:rPr lang="de-DE" sz="1050" dirty="0" err="1"/>
              <a:t>osobnih</a:t>
            </a:r>
            <a:r>
              <a:rPr lang="de-DE" sz="1050" dirty="0"/>
              <a:t> </a:t>
            </a:r>
            <a:r>
              <a:rPr lang="de-DE" sz="1050" dirty="0" err="1"/>
              <a:t>podataka</a:t>
            </a:r>
            <a:r>
              <a:rPr lang="de-DE" sz="1050" dirty="0"/>
              <a:t> </a:t>
            </a:r>
            <a:r>
              <a:rPr lang="de-DE" sz="1050" dirty="0" err="1"/>
              <a:t>pronaći</a:t>
            </a:r>
            <a:r>
              <a:rPr lang="de-DE" sz="1050" dirty="0"/>
              <a:t> </a:t>
            </a:r>
            <a:r>
              <a:rPr lang="de-DE" sz="1050" dirty="0" err="1"/>
              <a:t>možete</a:t>
            </a:r>
            <a:r>
              <a:rPr lang="de-DE" sz="1050" dirty="0"/>
              <a:t> u </a:t>
            </a:r>
            <a:r>
              <a:rPr lang="de-DE" sz="1050" dirty="0" err="1"/>
              <a:t>našoj</a:t>
            </a:r>
            <a:r>
              <a:rPr lang="de-DE" sz="1050" dirty="0"/>
              <a:t> </a:t>
            </a:r>
            <a:r>
              <a:rPr lang="de-DE" sz="1050" dirty="0" err="1"/>
              <a:t>Izjavi</a:t>
            </a:r>
            <a:r>
              <a:rPr lang="de-DE" sz="1050" dirty="0"/>
              <a:t> o </a:t>
            </a:r>
            <a:r>
              <a:rPr lang="de-DE" sz="1050" dirty="0" err="1"/>
              <a:t>zaštiti</a:t>
            </a:r>
            <a:r>
              <a:rPr lang="de-DE" sz="1050" dirty="0"/>
              <a:t> </a:t>
            </a:r>
            <a:r>
              <a:rPr lang="de-DE" sz="1050" dirty="0" err="1"/>
              <a:t>osobnih</a:t>
            </a:r>
            <a:r>
              <a:rPr lang="de-DE" sz="1050" dirty="0"/>
              <a:t> </a:t>
            </a:r>
            <a:r>
              <a:rPr lang="de-DE" sz="1050" dirty="0" err="1"/>
              <a:t>podataka</a:t>
            </a:r>
            <a:r>
              <a:rPr lang="de-DE" sz="1050" dirty="0"/>
              <a:t>.</a:t>
            </a:r>
            <a:endParaRPr lang="de-DE" dirty="0"/>
          </a:p>
          <a:p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32DC297-F9A9-B5DB-0262-E52331E08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53BD7F-9AD8-4235-8811-C8C83ADE65B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10" name="Grafik 9" descr="Ein Bild, das Text, Kreis, Logo, Schrift enthält.&#10;&#10;KI-generierte Inhalte können fehlerhaft sein.">
            <a:extLst>
              <a:ext uri="{FF2B5EF4-FFF2-40B4-BE49-F238E27FC236}">
                <a16:creationId xmlns:a16="http://schemas.microsoft.com/office/drawing/2014/main" id="{FDB0643B-D380-C61C-C043-E85358E498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389" y="4139006"/>
            <a:ext cx="1107960" cy="1107960"/>
          </a:xfrm>
          <a:prstGeom prst="rect">
            <a:avLst/>
          </a:prstGeom>
        </p:spPr>
      </p:pic>
      <p:pic>
        <p:nvPicPr>
          <p:cNvPr id="12" name="Grafik 11" descr="Ein Bild, das Text, Schrift, Kreis, Logo enthält.&#10;&#10;KI-generierte Inhalte können fehlerhaft sein.">
            <a:extLst>
              <a:ext uri="{FF2B5EF4-FFF2-40B4-BE49-F238E27FC236}">
                <a16:creationId xmlns:a16="http://schemas.microsoft.com/office/drawing/2014/main" id="{44C7CD06-821A-78E7-10C1-D40B9B174D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839" y="4353483"/>
            <a:ext cx="2376761" cy="99824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8" name="Freihand 7">
                <a:extLst>
                  <a:ext uri="{FF2B5EF4-FFF2-40B4-BE49-F238E27FC236}">
                    <a16:creationId xmlns:a16="http://schemas.microsoft.com/office/drawing/2014/main" id="{159FC2C0-36AB-1183-4B3A-BA613519278C}"/>
                  </a:ext>
                </a:extLst>
              </p14:cNvPr>
              <p14:cNvContentPartPr/>
              <p14:nvPr/>
            </p14:nvContentPartPr>
            <p14:xfrm>
              <a:off x="9158904" y="212256"/>
              <a:ext cx="2834280" cy="924840"/>
            </p14:xfrm>
          </p:contentPart>
        </mc:Choice>
        <mc:Fallback>
          <p:pic>
            <p:nvPicPr>
              <p:cNvPr id="8" name="Freihand 7">
                <a:extLst>
                  <a:ext uri="{FF2B5EF4-FFF2-40B4-BE49-F238E27FC236}">
                    <a16:creationId xmlns:a16="http://schemas.microsoft.com/office/drawing/2014/main" id="{159FC2C0-36AB-1183-4B3A-BA613519278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95904" y="149616"/>
                <a:ext cx="2959920" cy="105048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fik 10" descr="Ein Bild, das Schrift, Text, Grafiken, Grafikdesign enthält.&#10;&#10;KI-generierte Inhalte können fehlerhaft sein.">
            <a:extLst>
              <a:ext uri="{FF2B5EF4-FFF2-40B4-BE49-F238E27FC236}">
                <a16:creationId xmlns:a16="http://schemas.microsoft.com/office/drawing/2014/main" id="{A8049EF4-067F-671A-9B6E-EF4DD770F65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5618" y="606839"/>
            <a:ext cx="2013470" cy="530257"/>
          </a:xfrm>
          <a:prstGeom prst="rect">
            <a:avLst/>
          </a:prstGeom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BB39A7C-D10A-4F1C-F12B-57C9DEE062EA}"/>
              </a:ext>
            </a:extLst>
          </p:cNvPr>
          <p:cNvGrpSpPr/>
          <p:nvPr/>
        </p:nvGrpSpPr>
        <p:grpSpPr>
          <a:xfrm>
            <a:off x="5248584" y="969336"/>
            <a:ext cx="182880" cy="36720"/>
            <a:chOff x="5248584" y="969336"/>
            <a:chExt cx="182880" cy="36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16" name="Freihand 15">
                  <a:extLst>
                    <a:ext uri="{FF2B5EF4-FFF2-40B4-BE49-F238E27FC236}">
                      <a16:creationId xmlns:a16="http://schemas.microsoft.com/office/drawing/2014/main" id="{F4B44E93-4187-6083-CDED-8DE909D4034D}"/>
                    </a:ext>
                  </a:extLst>
                </p14:cNvPr>
                <p14:cNvContentPartPr/>
                <p14:nvPr/>
              </p14:nvContentPartPr>
              <p14:xfrm>
                <a:off x="5248584" y="969336"/>
                <a:ext cx="1800" cy="360"/>
              </p14:xfrm>
            </p:contentPart>
          </mc:Choice>
          <mc:Fallback>
            <p:pic>
              <p:nvPicPr>
                <p:cNvPr id="16" name="Freihand 15">
                  <a:extLst>
                    <a:ext uri="{FF2B5EF4-FFF2-40B4-BE49-F238E27FC236}">
                      <a16:creationId xmlns:a16="http://schemas.microsoft.com/office/drawing/2014/main" id="{F4B44E93-4187-6083-CDED-8DE909D4034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185584" y="906336"/>
                  <a:ext cx="12744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17" name="Freihand 16">
                  <a:extLst>
                    <a:ext uri="{FF2B5EF4-FFF2-40B4-BE49-F238E27FC236}">
                      <a16:creationId xmlns:a16="http://schemas.microsoft.com/office/drawing/2014/main" id="{9A4CE4A5-0408-7BA3-F756-24CB9391E415}"/>
                    </a:ext>
                  </a:extLst>
                </p14:cNvPr>
                <p14:cNvContentPartPr/>
                <p14:nvPr/>
              </p14:nvContentPartPr>
              <p14:xfrm>
                <a:off x="5431104" y="1005696"/>
                <a:ext cx="360" cy="360"/>
              </p14:xfrm>
            </p:contentPart>
          </mc:Choice>
          <mc:Fallback>
            <p:pic>
              <p:nvPicPr>
                <p:cNvPr id="17" name="Freihand 16">
                  <a:extLst>
                    <a:ext uri="{FF2B5EF4-FFF2-40B4-BE49-F238E27FC236}">
                      <a16:creationId xmlns:a16="http://schemas.microsoft.com/office/drawing/2014/main" id="{9A4CE4A5-0408-7BA3-F756-24CB9391E415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368464" y="942696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458167398"/>
      </p:ext>
    </p:extLst>
  </p:cSld>
  <p:clrMapOvr>
    <a:masterClrMapping/>
  </p:clrMapOvr>
</p:sld>
</file>

<file path=ppt/theme/theme1.xml><?xml version="1.0" encoding="utf-8"?>
<a:theme xmlns:a="http://schemas.openxmlformats.org/drawingml/2006/main" name="Acredia-2019">
  <a:themeElements>
    <a:clrScheme name="ACREDIA">
      <a:dk1>
        <a:sysClr val="windowText" lastClr="000000"/>
      </a:dk1>
      <a:lt1>
        <a:sysClr val="window" lastClr="FFFFFF"/>
      </a:lt1>
      <a:dk2>
        <a:srgbClr val="541278"/>
      </a:dk2>
      <a:lt2>
        <a:srgbClr val="F8F3E3"/>
      </a:lt2>
      <a:accent1>
        <a:srgbClr val="541278"/>
      </a:accent1>
      <a:accent2>
        <a:srgbClr val="C3B9CC"/>
      </a:accent2>
      <a:accent3>
        <a:srgbClr val="6C6F7E"/>
      </a:accent3>
      <a:accent4>
        <a:srgbClr val="CDC923"/>
      </a:accent4>
      <a:accent5>
        <a:srgbClr val="BCB88E"/>
      </a:accent5>
      <a:accent6>
        <a:srgbClr val="EB5C5C"/>
      </a:accent6>
      <a:hlink>
        <a:srgbClr val="541278"/>
      </a:hlink>
      <a:folHlink>
        <a:srgbClr val="C3B9CC"/>
      </a:folHlink>
    </a:clrScheme>
    <a:fontScheme name="Acredi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redia-Musterfolien-Icons.potx" id="{A3D45B81-F01F-4F20-87A1-07DD670F5483}" vid="{6125F0EC-5C43-4E75-98D1-7B623EF0CA8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</Words>
  <Application>Microsoft Office PowerPoint</Application>
  <PresentationFormat>Breitbild</PresentationFormat>
  <Paragraphs>18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Verdana</vt:lpstr>
      <vt:lpstr>Wingdings</vt:lpstr>
      <vt:lpstr>Acredia-2019</vt:lpstr>
      <vt:lpstr>Primjeri upotrebe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Stefan Lindlbauer</dc:creator>
  <cp:lastModifiedBy>Neli Jelinović</cp:lastModifiedBy>
  <cp:revision>5</cp:revision>
  <dcterms:created xsi:type="dcterms:W3CDTF">2025-06-06T05:36:02Z</dcterms:created>
  <dcterms:modified xsi:type="dcterms:W3CDTF">2025-06-10T12:25:53Z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f264a4a-fde9-455f-b6f2-c23870d96b0f_Enabled">
    <vt:lpwstr>true</vt:lpwstr>
  </property>
  <property fmtid="{D5CDD505-2E9C-101B-9397-08002B2CF9AE}" pid="3" name="MSIP_Label_df264a4a-fde9-455f-b6f2-c23870d96b0f_SetDate">
    <vt:lpwstr>2025-06-06T05:36:47Z</vt:lpwstr>
  </property>
  <property fmtid="{D5CDD505-2E9C-101B-9397-08002B2CF9AE}" pid="4" name="MSIP_Label_df264a4a-fde9-455f-b6f2-c23870d96b0f_Method">
    <vt:lpwstr>Privileged</vt:lpwstr>
  </property>
  <property fmtid="{D5CDD505-2E9C-101B-9397-08002B2CF9AE}" pid="5" name="MSIP_Label_df264a4a-fde9-455f-b6f2-c23870d96b0f_Name">
    <vt:lpwstr>LBL-FILE-PUBLIC</vt:lpwstr>
  </property>
  <property fmtid="{D5CDD505-2E9C-101B-9397-08002B2CF9AE}" pid="6" name="MSIP_Label_df264a4a-fde9-455f-b6f2-c23870d96b0f_SiteId">
    <vt:lpwstr>15bcf808-39d7-43d3-9544-a061ea03b66a</vt:lpwstr>
  </property>
  <property fmtid="{D5CDD505-2E9C-101B-9397-08002B2CF9AE}" pid="7" name="MSIP_Label_df264a4a-fde9-455f-b6f2-c23870d96b0f_ActionId">
    <vt:lpwstr>c3c9aa3b-f528-4096-9baf-cb0371571139</vt:lpwstr>
  </property>
  <property fmtid="{D5CDD505-2E9C-101B-9397-08002B2CF9AE}" pid="8" name="MSIP_Label_df264a4a-fde9-455f-b6f2-c23870d96b0f_ContentBits">
    <vt:lpwstr>0</vt:lpwstr>
  </property>
  <property fmtid="{D5CDD505-2E9C-101B-9397-08002B2CF9AE}" pid="9" name="MSIP_Label_df264a4a-fde9-455f-b6f2-c23870d96b0f_Tag">
    <vt:lpwstr>10, 0, 1, 1</vt:lpwstr>
  </property>
</Properties>
</file>